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31" r:id="rId2"/>
    <p:sldId id="330" r:id="rId3"/>
  </p:sldIdLst>
  <p:sldSz cx="10080625" cy="7559675"/>
  <p:notesSz cx="7559675" cy="106918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>
          <p15:clr>
            <a:srgbClr val="A4A3A4"/>
          </p15:clr>
        </p15:guide>
        <p15:guide id="2" pos="317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367">
          <p15:clr>
            <a:srgbClr val="A4A3A4"/>
          </p15:clr>
        </p15:guide>
        <p15:guide id="2" pos="238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aRon" initials="J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4D00"/>
    <a:srgbClr val="000C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5503" autoAdjust="0"/>
  </p:normalViewPr>
  <p:slideViewPr>
    <p:cSldViewPr>
      <p:cViewPr varScale="1">
        <p:scale>
          <a:sx n="128" d="100"/>
          <a:sy n="128" d="100"/>
        </p:scale>
        <p:origin x="1328" y="192"/>
      </p:cViewPr>
      <p:guideLst>
        <p:guide orient="horz" pos="2381"/>
        <p:guide pos="3175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49" d="100"/>
          <a:sy n="49" d="100"/>
        </p:scale>
        <p:origin x="-2790" y="-90"/>
      </p:cViewPr>
      <p:guideLst>
        <p:guide orient="horz" pos="3367"/>
        <p:guide pos="238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CDC565A-5BD9-47D0-8280-E3408ABDFF30}" type="doc">
      <dgm:prSet loTypeId="urn:microsoft.com/office/officeart/2005/8/layout/cycle5" loCatId="cycle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5FE19098-2345-4563-ACE3-E856300AA183}">
      <dgm:prSet phldrT="[Text]" custT="1"/>
      <dgm:spPr/>
      <dgm:t>
        <a:bodyPr/>
        <a:lstStyle/>
        <a:p>
          <a:r>
            <a:rPr lang="cs-CZ" sz="1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Výroba vrstev</a:t>
          </a:r>
        </a:p>
      </dgm:t>
    </dgm:pt>
    <dgm:pt modelId="{AE3EE890-50E6-43B0-A273-10B122FD409C}" type="parTrans" cxnId="{5FD3393A-BD6C-4665-9D01-118A79F1CEA2}">
      <dgm:prSet/>
      <dgm:spPr/>
      <dgm:t>
        <a:bodyPr/>
        <a:lstStyle/>
        <a:p>
          <a:endParaRPr lang="cs-CZ" sz="2400" b="1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4C47DE8D-0CD0-4959-8848-4AA09AC434D6}" type="sibTrans" cxnId="{5FD3393A-BD6C-4665-9D01-118A79F1CEA2}">
      <dgm:prSet/>
      <dgm:spPr/>
      <dgm:t>
        <a:bodyPr/>
        <a:lstStyle/>
        <a:p>
          <a:endParaRPr lang="cs-CZ" sz="2400" b="1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FC57ED2B-FFA3-4216-8F12-AEB2C089C5AA}">
      <dgm:prSet phldrT="[Text]" custT="1"/>
      <dgm:spPr/>
      <dgm:t>
        <a:bodyPr/>
        <a:lstStyle/>
        <a:p>
          <a:r>
            <a:rPr lang="cs-CZ" sz="14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Vizuální a mikroskopické hodnocení</a:t>
          </a:r>
        </a:p>
      </dgm:t>
    </dgm:pt>
    <dgm:pt modelId="{59CD9054-8AE8-475E-96A1-29CF9B2E5F7D}" type="parTrans" cxnId="{E3D547F1-BE8D-4DC7-82CA-1901E6B1E241}">
      <dgm:prSet/>
      <dgm:spPr/>
      <dgm:t>
        <a:bodyPr/>
        <a:lstStyle/>
        <a:p>
          <a:endParaRPr lang="cs-CZ" sz="2400" b="1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09C08AD1-F553-4F5F-A98F-314BE09B76A4}" type="sibTrans" cxnId="{E3D547F1-BE8D-4DC7-82CA-1901E6B1E241}">
      <dgm:prSet/>
      <dgm:spPr/>
      <dgm:t>
        <a:bodyPr/>
        <a:lstStyle/>
        <a:p>
          <a:endParaRPr lang="cs-CZ" sz="2400" b="1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F59044AE-C411-4C0E-9C1A-C5D6DF31518A}">
      <dgm:prSet phldrT="[Text]" custT="1"/>
      <dgm:spPr/>
      <dgm:t>
        <a:bodyPr/>
        <a:lstStyle/>
        <a:p>
          <a:r>
            <a:rPr lang="cs-CZ" sz="1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Mechanické zkoušky</a:t>
          </a:r>
        </a:p>
      </dgm:t>
    </dgm:pt>
    <dgm:pt modelId="{5C79125F-56A2-4359-BB0D-DD86D38CC96B}" type="parTrans" cxnId="{4E93E378-5CEA-474B-B2C1-C158CA0D62B9}">
      <dgm:prSet/>
      <dgm:spPr/>
      <dgm:t>
        <a:bodyPr/>
        <a:lstStyle/>
        <a:p>
          <a:endParaRPr lang="cs-CZ" sz="2400" b="1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2DF70121-C9FD-482C-A10E-3AED49BD29DE}" type="sibTrans" cxnId="{4E93E378-5CEA-474B-B2C1-C158CA0D62B9}">
      <dgm:prSet/>
      <dgm:spPr/>
      <dgm:t>
        <a:bodyPr/>
        <a:lstStyle/>
        <a:p>
          <a:endParaRPr lang="cs-CZ" sz="2400" b="1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A3D2CF97-7BD9-461D-A883-76ED8847D63A}">
      <dgm:prSet phldrT="[Text]" custT="1"/>
      <dgm:spPr/>
      <dgm:t>
        <a:bodyPr/>
        <a:lstStyle/>
        <a:p>
          <a:r>
            <a:rPr lang="cs-CZ" sz="1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Testování struktury a složení</a:t>
          </a:r>
        </a:p>
      </dgm:t>
    </dgm:pt>
    <dgm:pt modelId="{2505AE53-8A6C-4E44-B52A-4D372204325F}" type="parTrans" cxnId="{2DCF1DF2-9C7F-4888-A79C-2820C7BDA7CE}">
      <dgm:prSet/>
      <dgm:spPr/>
      <dgm:t>
        <a:bodyPr/>
        <a:lstStyle/>
        <a:p>
          <a:endParaRPr lang="cs-CZ" sz="2400" b="1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BD038C6F-43EE-40AD-9124-7B20C94233F8}" type="sibTrans" cxnId="{2DCF1DF2-9C7F-4888-A79C-2820C7BDA7CE}">
      <dgm:prSet/>
      <dgm:spPr/>
      <dgm:t>
        <a:bodyPr/>
        <a:lstStyle/>
        <a:p>
          <a:endParaRPr lang="cs-CZ" sz="2400" b="1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14B6405A-799A-48BC-8D93-0669B4FC4BDE}">
      <dgm:prSet phldrT="[Text]" custT="1"/>
      <dgm:spPr/>
      <dgm:t>
        <a:bodyPr/>
        <a:lstStyle/>
        <a:p>
          <a:r>
            <a:rPr lang="cs-CZ" sz="1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Návrh složení vrstev</a:t>
          </a:r>
        </a:p>
      </dgm:t>
    </dgm:pt>
    <dgm:pt modelId="{6155C3D4-512A-41CB-B5B5-92741FE6F8C0}" type="parTrans" cxnId="{8E14BE59-263D-40F2-BDD6-DCD3148FE41A}">
      <dgm:prSet/>
      <dgm:spPr/>
      <dgm:t>
        <a:bodyPr/>
        <a:lstStyle/>
        <a:p>
          <a:endParaRPr lang="cs-CZ" sz="2400" b="1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7AF9B66D-8952-4FF1-AA7F-25405A60731B}" type="sibTrans" cxnId="{8E14BE59-263D-40F2-BDD6-DCD3148FE41A}">
      <dgm:prSet/>
      <dgm:spPr/>
      <dgm:t>
        <a:bodyPr/>
        <a:lstStyle/>
        <a:p>
          <a:endParaRPr lang="cs-CZ" sz="2400" b="1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03BAE0CA-B875-42AE-A57B-3A40A33E18CC}" type="pres">
      <dgm:prSet presAssocID="{ECDC565A-5BD9-47D0-8280-E3408ABDFF30}" presName="cycle" presStyleCnt="0">
        <dgm:presLayoutVars>
          <dgm:dir/>
          <dgm:resizeHandles val="exact"/>
        </dgm:presLayoutVars>
      </dgm:prSet>
      <dgm:spPr/>
    </dgm:pt>
    <dgm:pt modelId="{E6BD7399-CE62-47E6-9BC2-0AD37EC66399}" type="pres">
      <dgm:prSet presAssocID="{5FE19098-2345-4563-ACE3-E856300AA183}" presName="node" presStyleLbl="node1" presStyleIdx="0" presStyleCnt="5">
        <dgm:presLayoutVars>
          <dgm:bulletEnabled val="1"/>
        </dgm:presLayoutVars>
      </dgm:prSet>
      <dgm:spPr/>
    </dgm:pt>
    <dgm:pt modelId="{ED05A484-6A96-4BCC-8761-77ADED9E91B7}" type="pres">
      <dgm:prSet presAssocID="{5FE19098-2345-4563-ACE3-E856300AA183}" presName="spNode" presStyleCnt="0"/>
      <dgm:spPr/>
    </dgm:pt>
    <dgm:pt modelId="{9B6A4D95-CE3B-4ABD-BBC5-04713AB2C9E9}" type="pres">
      <dgm:prSet presAssocID="{4C47DE8D-0CD0-4959-8848-4AA09AC434D6}" presName="sibTrans" presStyleLbl="sibTrans1D1" presStyleIdx="0" presStyleCnt="5"/>
      <dgm:spPr/>
    </dgm:pt>
    <dgm:pt modelId="{CFB800B6-8CB7-4741-807B-CC3A2AC8622D}" type="pres">
      <dgm:prSet presAssocID="{FC57ED2B-FFA3-4216-8F12-AEB2C089C5AA}" presName="node" presStyleLbl="node1" presStyleIdx="1" presStyleCnt="5">
        <dgm:presLayoutVars>
          <dgm:bulletEnabled val="1"/>
        </dgm:presLayoutVars>
      </dgm:prSet>
      <dgm:spPr/>
    </dgm:pt>
    <dgm:pt modelId="{EA7F97F3-1F92-44CF-B7C0-66CAEA5FCADC}" type="pres">
      <dgm:prSet presAssocID="{FC57ED2B-FFA3-4216-8F12-AEB2C089C5AA}" presName="spNode" presStyleCnt="0"/>
      <dgm:spPr/>
    </dgm:pt>
    <dgm:pt modelId="{22B612AB-D68E-4142-9634-CD6F9335DBC3}" type="pres">
      <dgm:prSet presAssocID="{09C08AD1-F553-4F5F-A98F-314BE09B76A4}" presName="sibTrans" presStyleLbl="sibTrans1D1" presStyleIdx="1" presStyleCnt="5"/>
      <dgm:spPr/>
    </dgm:pt>
    <dgm:pt modelId="{6C24AB95-1234-4CD6-B2D4-41610FD26F30}" type="pres">
      <dgm:prSet presAssocID="{F59044AE-C411-4C0E-9C1A-C5D6DF31518A}" presName="node" presStyleLbl="node1" presStyleIdx="2" presStyleCnt="5">
        <dgm:presLayoutVars>
          <dgm:bulletEnabled val="1"/>
        </dgm:presLayoutVars>
      </dgm:prSet>
      <dgm:spPr/>
    </dgm:pt>
    <dgm:pt modelId="{649DCBD5-E193-4C46-986E-3EDF95BB8030}" type="pres">
      <dgm:prSet presAssocID="{F59044AE-C411-4C0E-9C1A-C5D6DF31518A}" presName="spNode" presStyleCnt="0"/>
      <dgm:spPr/>
    </dgm:pt>
    <dgm:pt modelId="{EE0D11B5-2ED2-497F-8059-DB3B26B9B7AF}" type="pres">
      <dgm:prSet presAssocID="{2DF70121-C9FD-482C-A10E-3AED49BD29DE}" presName="sibTrans" presStyleLbl="sibTrans1D1" presStyleIdx="2" presStyleCnt="5"/>
      <dgm:spPr/>
    </dgm:pt>
    <dgm:pt modelId="{D34A2FF3-C871-4BAD-82EA-CDBB27EF7E4D}" type="pres">
      <dgm:prSet presAssocID="{A3D2CF97-7BD9-461D-A883-76ED8847D63A}" presName="node" presStyleLbl="node1" presStyleIdx="3" presStyleCnt="5">
        <dgm:presLayoutVars>
          <dgm:bulletEnabled val="1"/>
        </dgm:presLayoutVars>
      </dgm:prSet>
      <dgm:spPr/>
    </dgm:pt>
    <dgm:pt modelId="{2FCF1B04-678D-47D8-8E95-6D1EB0AEA625}" type="pres">
      <dgm:prSet presAssocID="{A3D2CF97-7BD9-461D-A883-76ED8847D63A}" presName="spNode" presStyleCnt="0"/>
      <dgm:spPr/>
    </dgm:pt>
    <dgm:pt modelId="{5843C40F-C9B8-46D3-A8E4-4F60C5381AEC}" type="pres">
      <dgm:prSet presAssocID="{BD038C6F-43EE-40AD-9124-7B20C94233F8}" presName="sibTrans" presStyleLbl="sibTrans1D1" presStyleIdx="3" presStyleCnt="5"/>
      <dgm:spPr/>
    </dgm:pt>
    <dgm:pt modelId="{FED7EDB0-56B2-4C23-A321-22797293FE85}" type="pres">
      <dgm:prSet presAssocID="{14B6405A-799A-48BC-8D93-0669B4FC4BDE}" presName="node" presStyleLbl="node1" presStyleIdx="4" presStyleCnt="5">
        <dgm:presLayoutVars>
          <dgm:bulletEnabled val="1"/>
        </dgm:presLayoutVars>
      </dgm:prSet>
      <dgm:spPr/>
    </dgm:pt>
    <dgm:pt modelId="{048BB58C-64EF-4C5B-95DD-AFDA18BCF396}" type="pres">
      <dgm:prSet presAssocID="{14B6405A-799A-48BC-8D93-0669B4FC4BDE}" presName="spNode" presStyleCnt="0"/>
      <dgm:spPr/>
    </dgm:pt>
    <dgm:pt modelId="{9D0CCCBF-527E-4D82-AC76-DACCBE2454BA}" type="pres">
      <dgm:prSet presAssocID="{7AF9B66D-8952-4FF1-AA7F-25405A60731B}" presName="sibTrans" presStyleLbl="sibTrans1D1" presStyleIdx="4" presStyleCnt="5"/>
      <dgm:spPr/>
    </dgm:pt>
  </dgm:ptLst>
  <dgm:cxnLst>
    <dgm:cxn modelId="{81DF730D-012D-4AE2-9243-14BBF7C2A467}" type="presOf" srcId="{4C47DE8D-0CD0-4959-8848-4AA09AC434D6}" destId="{9B6A4D95-CE3B-4ABD-BBC5-04713AB2C9E9}" srcOrd="0" destOrd="0" presId="urn:microsoft.com/office/officeart/2005/8/layout/cycle5"/>
    <dgm:cxn modelId="{2516101C-DDC1-4311-95E6-6F07F8688932}" type="presOf" srcId="{ECDC565A-5BD9-47D0-8280-E3408ABDFF30}" destId="{03BAE0CA-B875-42AE-A57B-3A40A33E18CC}" srcOrd="0" destOrd="0" presId="urn:microsoft.com/office/officeart/2005/8/layout/cycle5"/>
    <dgm:cxn modelId="{E76F1C2A-D262-47DD-82ED-0F2DDEB8AF84}" type="presOf" srcId="{BD038C6F-43EE-40AD-9124-7B20C94233F8}" destId="{5843C40F-C9B8-46D3-A8E4-4F60C5381AEC}" srcOrd="0" destOrd="0" presId="urn:microsoft.com/office/officeart/2005/8/layout/cycle5"/>
    <dgm:cxn modelId="{C8097730-9C5E-4BF1-A1EB-3AA33E84B397}" type="presOf" srcId="{F59044AE-C411-4C0E-9C1A-C5D6DF31518A}" destId="{6C24AB95-1234-4CD6-B2D4-41610FD26F30}" srcOrd="0" destOrd="0" presId="urn:microsoft.com/office/officeart/2005/8/layout/cycle5"/>
    <dgm:cxn modelId="{5FD3393A-BD6C-4665-9D01-118A79F1CEA2}" srcId="{ECDC565A-5BD9-47D0-8280-E3408ABDFF30}" destId="{5FE19098-2345-4563-ACE3-E856300AA183}" srcOrd="0" destOrd="0" parTransId="{AE3EE890-50E6-43B0-A273-10B122FD409C}" sibTransId="{4C47DE8D-0CD0-4959-8848-4AA09AC434D6}"/>
    <dgm:cxn modelId="{5AA8A03E-1E67-48ED-B506-E9D83E38FDC6}" type="presOf" srcId="{FC57ED2B-FFA3-4216-8F12-AEB2C089C5AA}" destId="{CFB800B6-8CB7-4741-807B-CC3A2AC8622D}" srcOrd="0" destOrd="0" presId="urn:microsoft.com/office/officeart/2005/8/layout/cycle5"/>
    <dgm:cxn modelId="{8E14BE59-263D-40F2-BDD6-DCD3148FE41A}" srcId="{ECDC565A-5BD9-47D0-8280-E3408ABDFF30}" destId="{14B6405A-799A-48BC-8D93-0669B4FC4BDE}" srcOrd="4" destOrd="0" parTransId="{6155C3D4-512A-41CB-B5B5-92741FE6F8C0}" sibTransId="{7AF9B66D-8952-4FF1-AA7F-25405A60731B}"/>
    <dgm:cxn modelId="{0D945763-89AD-4E32-B0D4-6A02D5676D4A}" type="presOf" srcId="{14B6405A-799A-48BC-8D93-0669B4FC4BDE}" destId="{FED7EDB0-56B2-4C23-A321-22797293FE85}" srcOrd="0" destOrd="0" presId="urn:microsoft.com/office/officeart/2005/8/layout/cycle5"/>
    <dgm:cxn modelId="{4E93E378-5CEA-474B-B2C1-C158CA0D62B9}" srcId="{ECDC565A-5BD9-47D0-8280-E3408ABDFF30}" destId="{F59044AE-C411-4C0E-9C1A-C5D6DF31518A}" srcOrd="2" destOrd="0" parTransId="{5C79125F-56A2-4359-BB0D-DD86D38CC96B}" sibTransId="{2DF70121-C9FD-482C-A10E-3AED49BD29DE}"/>
    <dgm:cxn modelId="{C6EF6F95-42A7-4939-BE15-C26D42E8C36B}" type="presOf" srcId="{7AF9B66D-8952-4FF1-AA7F-25405A60731B}" destId="{9D0CCCBF-527E-4D82-AC76-DACCBE2454BA}" srcOrd="0" destOrd="0" presId="urn:microsoft.com/office/officeart/2005/8/layout/cycle5"/>
    <dgm:cxn modelId="{ECE1E0B3-C483-4B20-897B-F11C7F8215F4}" type="presOf" srcId="{5FE19098-2345-4563-ACE3-E856300AA183}" destId="{E6BD7399-CE62-47E6-9BC2-0AD37EC66399}" srcOrd="0" destOrd="0" presId="urn:microsoft.com/office/officeart/2005/8/layout/cycle5"/>
    <dgm:cxn modelId="{A90C64B5-CF28-432A-990C-41733D50115C}" type="presOf" srcId="{09C08AD1-F553-4F5F-A98F-314BE09B76A4}" destId="{22B612AB-D68E-4142-9634-CD6F9335DBC3}" srcOrd="0" destOrd="0" presId="urn:microsoft.com/office/officeart/2005/8/layout/cycle5"/>
    <dgm:cxn modelId="{8E2138B6-681E-49FB-AF09-BC00C9C82AF7}" type="presOf" srcId="{A3D2CF97-7BD9-461D-A883-76ED8847D63A}" destId="{D34A2FF3-C871-4BAD-82EA-CDBB27EF7E4D}" srcOrd="0" destOrd="0" presId="urn:microsoft.com/office/officeart/2005/8/layout/cycle5"/>
    <dgm:cxn modelId="{BE8417D7-1706-4AF5-B4F9-3E5A45BE2DAB}" type="presOf" srcId="{2DF70121-C9FD-482C-A10E-3AED49BD29DE}" destId="{EE0D11B5-2ED2-497F-8059-DB3B26B9B7AF}" srcOrd="0" destOrd="0" presId="urn:microsoft.com/office/officeart/2005/8/layout/cycle5"/>
    <dgm:cxn modelId="{E3D547F1-BE8D-4DC7-82CA-1901E6B1E241}" srcId="{ECDC565A-5BD9-47D0-8280-E3408ABDFF30}" destId="{FC57ED2B-FFA3-4216-8F12-AEB2C089C5AA}" srcOrd="1" destOrd="0" parTransId="{59CD9054-8AE8-475E-96A1-29CF9B2E5F7D}" sibTransId="{09C08AD1-F553-4F5F-A98F-314BE09B76A4}"/>
    <dgm:cxn modelId="{2DCF1DF2-9C7F-4888-A79C-2820C7BDA7CE}" srcId="{ECDC565A-5BD9-47D0-8280-E3408ABDFF30}" destId="{A3D2CF97-7BD9-461D-A883-76ED8847D63A}" srcOrd="3" destOrd="0" parTransId="{2505AE53-8A6C-4E44-B52A-4D372204325F}" sibTransId="{BD038C6F-43EE-40AD-9124-7B20C94233F8}"/>
    <dgm:cxn modelId="{2D143CD7-3311-4BA6-8A41-0EFC33726589}" type="presParOf" srcId="{03BAE0CA-B875-42AE-A57B-3A40A33E18CC}" destId="{E6BD7399-CE62-47E6-9BC2-0AD37EC66399}" srcOrd="0" destOrd="0" presId="urn:microsoft.com/office/officeart/2005/8/layout/cycle5"/>
    <dgm:cxn modelId="{137BB590-27B1-4B6E-9207-C10769E66DBF}" type="presParOf" srcId="{03BAE0CA-B875-42AE-A57B-3A40A33E18CC}" destId="{ED05A484-6A96-4BCC-8761-77ADED9E91B7}" srcOrd="1" destOrd="0" presId="urn:microsoft.com/office/officeart/2005/8/layout/cycle5"/>
    <dgm:cxn modelId="{4B7246A3-23BC-4574-99F8-3564743A1AA4}" type="presParOf" srcId="{03BAE0CA-B875-42AE-A57B-3A40A33E18CC}" destId="{9B6A4D95-CE3B-4ABD-BBC5-04713AB2C9E9}" srcOrd="2" destOrd="0" presId="urn:microsoft.com/office/officeart/2005/8/layout/cycle5"/>
    <dgm:cxn modelId="{75F8B028-564D-463A-92E2-550AFD427896}" type="presParOf" srcId="{03BAE0CA-B875-42AE-A57B-3A40A33E18CC}" destId="{CFB800B6-8CB7-4741-807B-CC3A2AC8622D}" srcOrd="3" destOrd="0" presId="urn:microsoft.com/office/officeart/2005/8/layout/cycle5"/>
    <dgm:cxn modelId="{DE1180A0-8439-4501-86C9-A5CBAABC699D}" type="presParOf" srcId="{03BAE0CA-B875-42AE-A57B-3A40A33E18CC}" destId="{EA7F97F3-1F92-44CF-B7C0-66CAEA5FCADC}" srcOrd="4" destOrd="0" presId="urn:microsoft.com/office/officeart/2005/8/layout/cycle5"/>
    <dgm:cxn modelId="{D2F0ACD6-B8B9-4099-A056-28B59BB6BB24}" type="presParOf" srcId="{03BAE0CA-B875-42AE-A57B-3A40A33E18CC}" destId="{22B612AB-D68E-4142-9634-CD6F9335DBC3}" srcOrd="5" destOrd="0" presId="urn:microsoft.com/office/officeart/2005/8/layout/cycle5"/>
    <dgm:cxn modelId="{CAB2CAAC-A168-4337-B512-0398CB02CFA9}" type="presParOf" srcId="{03BAE0CA-B875-42AE-A57B-3A40A33E18CC}" destId="{6C24AB95-1234-4CD6-B2D4-41610FD26F30}" srcOrd="6" destOrd="0" presId="urn:microsoft.com/office/officeart/2005/8/layout/cycle5"/>
    <dgm:cxn modelId="{DF96B093-0B21-49D8-B67E-AA9AFDB70B3F}" type="presParOf" srcId="{03BAE0CA-B875-42AE-A57B-3A40A33E18CC}" destId="{649DCBD5-E193-4C46-986E-3EDF95BB8030}" srcOrd="7" destOrd="0" presId="urn:microsoft.com/office/officeart/2005/8/layout/cycle5"/>
    <dgm:cxn modelId="{A4579AB8-56B3-41F9-9766-993689407F24}" type="presParOf" srcId="{03BAE0CA-B875-42AE-A57B-3A40A33E18CC}" destId="{EE0D11B5-2ED2-497F-8059-DB3B26B9B7AF}" srcOrd="8" destOrd="0" presId="urn:microsoft.com/office/officeart/2005/8/layout/cycle5"/>
    <dgm:cxn modelId="{D1945424-4DB4-46F6-8461-DA83C1754D49}" type="presParOf" srcId="{03BAE0CA-B875-42AE-A57B-3A40A33E18CC}" destId="{D34A2FF3-C871-4BAD-82EA-CDBB27EF7E4D}" srcOrd="9" destOrd="0" presId="urn:microsoft.com/office/officeart/2005/8/layout/cycle5"/>
    <dgm:cxn modelId="{F709AED0-B82E-4D94-BE07-0A2EB32FB8B4}" type="presParOf" srcId="{03BAE0CA-B875-42AE-A57B-3A40A33E18CC}" destId="{2FCF1B04-678D-47D8-8E95-6D1EB0AEA625}" srcOrd="10" destOrd="0" presId="urn:microsoft.com/office/officeart/2005/8/layout/cycle5"/>
    <dgm:cxn modelId="{AEC1ACD9-3FA5-4D1A-BE3B-3B91A2FBDDD7}" type="presParOf" srcId="{03BAE0CA-B875-42AE-A57B-3A40A33E18CC}" destId="{5843C40F-C9B8-46D3-A8E4-4F60C5381AEC}" srcOrd="11" destOrd="0" presId="urn:microsoft.com/office/officeart/2005/8/layout/cycle5"/>
    <dgm:cxn modelId="{F1352CB9-7D66-44DE-9B34-E60BE4F7E4B3}" type="presParOf" srcId="{03BAE0CA-B875-42AE-A57B-3A40A33E18CC}" destId="{FED7EDB0-56B2-4C23-A321-22797293FE85}" srcOrd="12" destOrd="0" presId="urn:microsoft.com/office/officeart/2005/8/layout/cycle5"/>
    <dgm:cxn modelId="{2EA7B0EA-D677-4D06-B837-04B1E65D20B2}" type="presParOf" srcId="{03BAE0CA-B875-42AE-A57B-3A40A33E18CC}" destId="{048BB58C-64EF-4C5B-95DD-AFDA18BCF396}" srcOrd="13" destOrd="0" presId="urn:microsoft.com/office/officeart/2005/8/layout/cycle5"/>
    <dgm:cxn modelId="{0C42C354-7E99-4168-BD8C-368BC2CF7067}" type="presParOf" srcId="{03BAE0CA-B875-42AE-A57B-3A40A33E18CC}" destId="{9D0CCCBF-527E-4D82-AC76-DACCBE2454BA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BD7399-CE62-47E6-9BC2-0AD37EC66399}">
      <dsp:nvSpPr>
        <dsp:cNvPr id="0" name=""/>
        <dsp:cNvSpPr/>
      </dsp:nvSpPr>
      <dsp:spPr>
        <a:xfrm>
          <a:off x="3089048" y="2673"/>
          <a:ext cx="1814791" cy="117961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Výroba vrstev</a:t>
          </a:r>
        </a:p>
      </dsp:txBody>
      <dsp:txXfrm>
        <a:off x="3146632" y="60257"/>
        <a:ext cx="1699623" cy="1064446"/>
      </dsp:txXfrm>
    </dsp:sp>
    <dsp:sp modelId="{9B6A4D95-CE3B-4ABD-BBC5-04713AB2C9E9}">
      <dsp:nvSpPr>
        <dsp:cNvPr id="0" name=""/>
        <dsp:cNvSpPr/>
      </dsp:nvSpPr>
      <dsp:spPr>
        <a:xfrm>
          <a:off x="1638542" y="592481"/>
          <a:ext cx="4715802" cy="4715802"/>
        </a:xfrm>
        <a:custGeom>
          <a:avLst/>
          <a:gdLst/>
          <a:ahLst/>
          <a:cxnLst/>
          <a:rect l="0" t="0" r="0" b="0"/>
          <a:pathLst>
            <a:path>
              <a:moveTo>
                <a:pt x="3508700" y="299902"/>
              </a:moveTo>
              <a:arcTo wR="2357901" hR="2357901" stAng="17952793" swAng="1212559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B800B6-8CB7-4741-807B-CC3A2AC8622D}">
      <dsp:nvSpPr>
        <dsp:cNvPr id="0" name=""/>
        <dsp:cNvSpPr/>
      </dsp:nvSpPr>
      <dsp:spPr>
        <a:xfrm>
          <a:off x="5331545" y="1631943"/>
          <a:ext cx="1814791" cy="117961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Vizuální a mikroskopické hodnocení</a:t>
          </a:r>
        </a:p>
      </dsp:txBody>
      <dsp:txXfrm>
        <a:off x="5389129" y="1689527"/>
        <a:ext cx="1699623" cy="1064446"/>
      </dsp:txXfrm>
    </dsp:sp>
    <dsp:sp modelId="{22B612AB-D68E-4142-9634-CD6F9335DBC3}">
      <dsp:nvSpPr>
        <dsp:cNvPr id="0" name=""/>
        <dsp:cNvSpPr/>
      </dsp:nvSpPr>
      <dsp:spPr>
        <a:xfrm>
          <a:off x="1638542" y="592481"/>
          <a:ext cx="4715802" cy="4715802"/>
        </a:xfrm>
        <a:custGeom>
          <a:avLst/>
          <a:gdLst/>
          <a:ahLst/>
          <a:cxnLst/>
          <a:rect l="0" t="0" r="0" b="0"/>
          <a:pathLst>
            <a:path>
              <a:moveTo>
                <a:pt x="4710162" y="2520893"/>
              </a:moveTo>
              <a:arcTo wR="2357901" hR="2357901" stAng="21837826" swAng="1360516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24AB95-1234-4CD6-B2D4-41610FD26F30}">
      <dsp:nvSpPr>
        <dsp:cNvPr id="0" name=""/>
        <dsp:cNvSpPr/>
      </dsp:nvSpPr>
      <dsp:spPr>
        <a:xfrm>
          <a:off x="4474987" y="4268157"/>
          <a:ext cx="1814791" cy="117961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Mechanické zkoušky</a:t>
          </a:r>
        </a:p>
      </dsp:txBody>
      <dsp:txXfrm>
        <a:off x="4532571" y="4325741"/>
        <a:ext cx="1699623" cy="1064446"/>
      </dsp:txXfrm>
    </dsp:sp>
    <dsp:sp modelId="{EE0D11B5-2ED2-497F-8059-DB3B26B9B7AF}">
      <dsp:nvSpPr>
        <dsp:cNvPr id="0" name=""/>
        <dsp:cNvSpPr/>
      </dsp:nvSpPr>
      <dsp:spPr>
        <a:xfrm>
          <a:off x="1638542" y="592481"/>
          <a:ext cx="4715802" cy="4715802"/>
        </a:xfrm>
        <a:custGeom>
          <a:avLst/>
          <a:gdLst/>
          <a:ahLst/>
          <a:cxnLst/>
          <a:rect l="0" t="0" r="0" b="0"/>
          <a:pathLst>
            <a:path>
              <a:moveTo>
                <a:pt x="2647641" y="4697933"/>
              </a:moveTo>
              <a:arcTo wR="2357901" hR="2357901" stAng="4976498" swAng="84700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4A2FF3-C871-4BAD-82EA-CDBB27EF7E4D}">
      <dsp:nvSpPr>
        <dsp:cNvPr id="0" name=""/>
        <dsp:cNvSpPr/>
      </dsp:nvSpPr>
      <dsp:spPr>
        <a:xfrm>
          <a:off x="1703108" y="4268157"/>
          <a:ext cx="1814791" cy="117961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Testování struktury a složení</a:t>
          </a:r>
        </a:p>
      </dsp:txBody>
      <dsp:txXfrm>
        <a:off x="1760692" y="4325741"/>
        <a:ext cx="1699623" cy="1064446"/>
      </dsp:txXfrm>
    </dsp:sp>
    <dsp:sp modelId="{5843C40F-C9B8-46D3-A8E4-4F60C5381AEC}">
      <dsp:nvSpPr>
        <dsp:cNvPr id="0" name=""/>
        <dsp:cNvSpPr/>
      </dsp:nvSpPr>
      <dsp:spPr>
        <a:xfrm>
          <a:off x="1638542" y="592481"/>
          <a:ext cx="4715802" cy="4715802"/>
        </a:xfrm>
        <a:custGeom>
          <a:avLst/>
          <a:gdLst/>
          <a:ahLst/>
          <a:cxnLst/>
          <a:rect l="0" t="0" r="0" b="0"/>
          <a:pathLst>
            <a:path>
              <a:moveTo>
                <a:pt x="250293" y="3415109"/>
              </a:moveTo>
              <a:arcTo wR="2357901" hR="2357901" stAng="9201658" swAng="1360516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D7EDB0-56B2-4C23-A321-22797293FE85}">
      <dsp:nvSpPr>
        <dsp:cNvPr id="0" name=""/>
        <dsp:cNvSpPr/>
      </dsp:nvSpPr>
      <dsp:spPr>
        <a:xfrm>
          <a:off x="846550" y="1631943"/>
          <a:ext cx="1814791" cy="117961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Návrh složení vrstev</a:t>
          </a:r>
        </a:p>
      </dsp:txBody>
      <dsp:txXfrm>
        <a:off x="904134" y="1689527"/>
        <a:ext cx="1699623" cy="1064446"/>
      </dsp:txXfrm>
    </dsp:sp>
    <dsp:sp modelId="{9D0CCCBF-527E-4D82-AC76-DACCBE2454BA}">
      <dsp:nvSpPr>
        <dsp:cNvPr id="0" name=""/>
        <dsp:cNvSpPr/>
      </dsp:nvSpPr>
      <dsp:spPr>
        <a:xfrm>
          <a:off x="1638542" y="592481"/>
          <a:ext cx="4715802" cy="4715802"/>
        </a:xfrm>
        <a:custGeom>
          <a:avLst/>
          <a:gdLst/>
          <a:ahLst/>
          <a:cxnLst/>
          <a:rect l="0" t="0" r="0" b="0"/>
          <a:pathLst>
            <a:path>
              <a:moveTo>
                <a:pt x="567011" y="824143"/>
              </a:moveTo>
              <a:arcTo wR="2357901" hR="2357901" stAng="13234648" swAng="1212559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0ED4EC-C0D4-46BC-AF5B-A7BBAFCE6263}" type="datetimeFigureOut">
              <a:rPr lang="cs-CZ" smtClean="0"/>
              <a:t>06.05.2024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01688"/>
            <a:ext cx="5346700" cy="4010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755650" y="5078413"/>
            <a:ext cx="6048375" cy="48117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598A8B-5C01-42B5-8950-78E8BB6AC44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09742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D584DE-FA1F-BD3F-92B3-AB45E60383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BA9B3A1F-0852-1A05-8E3E-E3BDD37E6C1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B5A54F11-4D65-D8C1-6C74-1E4E2F97C82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cs-CZ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Začít úvodem, že jsme dělali testování a pak přejít na rozšíření</a:t>
            </a:r>
          </a:p>
          <a:p>
            <a:pPr marL="0" indent="0">
              <a:buNone/>
            </a:pPr>
            <a:endParaRPr lang="cs-CZ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naše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skupina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zaměřuje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celý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výrobní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cyklus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tenkých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vrstev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Tedy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velmi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zásadního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oboru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materiálové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fyziky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který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dost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mění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současné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technologie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je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velmi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aplikovatelný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komerčních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využití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výzkumu</a:t>
            </a:r>
            <a:endParaRPr lang="cs-CZ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endParaRPr lang="cs-CZ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r>
              <a:rPr lang="cs-CZ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https://www.facebook.com/reel/713976059904312</a:t>
            </a:r>
            <a:endParaRPr lang="cs-CZ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endParaRPr lang="cs-CZ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https://youtu.be/9OEz_e9C4KM?list=PLW515uFWuZ7-20NwcktLugCmqij0FkFKr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AF6D3A7-0A3E-7A07-F3D2-2D024572961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598A8B-5C01-42B5-8950-78E8BB6AC442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93934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D24401-E5DD-44C0-4903-C0856E9229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02D35893-6A78-C1DD-8789-C4ABF03189F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17B6654E-2D67-98D9-AF05-4D781A515BC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1095009-26ED-F6E1-15C9-25BCAAE2C53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598A8B-5C01-42B5-8950-78E8BB6AC442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614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04000" y="4059360"/>
            <a:ext cx="907164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152680" y="405936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04000" y="405936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37" name="Obrázek 36"/>
          <p:cNvPicPr/>
          <p:nvPr/>
        </p:nvPicPr>
        <p:blipFill>
          <a:blip r:embed="rId2"/>
          <a:stretch/>
        </p:blipFill>
        <p:spPr>
          <a:xfrm>
            <a:off x="2292120" y="1768680"/>
            <a:ext cx="5495040" cy="4384440"/>
          </a:xfrm>
          <a:prstGeom prst="rect">
            <a:avLst/>
          </a:prstGeom>
          <a:ln>
            <a:noFill/>
          </a:ln>
        </p:spPr>
      </p:pic>
      <p:pic>
        <p:nvPicPr>
          <p:cNvPr id="38" name="Obrázek 37"/>
          <p:cNvPicPr/>
          <p:nvPr/>
        </p:nvPicPr>
        <p:blipFill>
          <a:blip r:embed="rId2"/>
          <a:stretch/>
        </p:blipFill>
        <p:spPr>
          <a:xfrm>
            <a:off x="2292120" y="1768680"/>
            <a:ext cx="5495040" cy="43844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1640" cy="585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04000" y="405936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152680" y="405936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04000" y="4059360"/>
            <a:ext cx="907164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cs-CZ" sz="4400">
                <a:latin typeface="Arial"/>
              </a:rPr>
              <a:t>Klikněte pro úpravu formátu textu nadpisu</a:t>
            </a:r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cs-CZ" sz="3200">
                <a:latin typeface="Arial"/>
              </a:rPr>
              <a:t>Klikněte pro úpravu formátu textu osnovy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cs-CZ" sz="2800">
                <a:latin typeface="Arial"/>
              </a:rPr>
              <a:t>Druhá úroveň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cs-CZ" sz="2400">
                <a:latin typeface="Arial"/>
              </a:rPr>
              <a:t>Třetí úroveň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cs-CZ" sz="2000">
                <a:latin typeface="Arial"/>
              </a:rPr>
              <a:t>Čtvrtá úroveň osnovy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cs-CZ" sz="2000">
                <a:latin typeface="Arial"/>
              </a:rPr>
              <a:t>Pátá úroveň osnovy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cs-CZ" sz="2000">
                <a:latin typeface="Arial"/>
              </a:rPr>
              <a:t>Šestá úroveň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cs-CZ" sz="2000">
                <a:latin typeface="Arial"/>
              </a:rPr>
              <a:t>Sedmá úroveň</a:t>
            </a:r>
            <a:endParaRPr/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504000" y="6887160"/>
            <a:ext cx="2348280" cy="52128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cs-CZ" sz="1400">
                <a:latin typeface="Times New Roman"/>
              </a:rPr>
              <a:t>&lt;datum/čas&gt;</a:t>
            </a:r>
            <a:endParaRPr/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</p:spPr>
        <p:txBody>
          <a:bodyPr lIns="0" tIns="0" rIns="0" bIns="0"/>
          <a:lstStyle/>
          <a:p>
            <a:pPr algn="ctr"/>
            <a:r>
              <a:rPr lang="cs-CZ" sz="1400">
                <a:latin typeface="Times New Roman"/>
              </a:rPr>
              <a:t>&lt;zápatí&gt;</a:t>
            </a:r>
            <a:endParaRPr/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fld id="{085B3DE4-735C-4AA0-AC53-C024A557EB28}" type="slidenum">
              <a:rPr lang="cs-CZ" sz="1400">
                <a:latin typeface="Times New Roman"/>
              </a:r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openxmlformats.org/officeDocument/2006/relationships/image" Target="../media/image7.jpeg"/><Relationship Id="rId18" Type="http://schemas.openxmlformats.org/officeDocument/2006/relationships/image" Target="../media/image11.emf"/><Relationship Id="rId3" Type="http://schemas.openxmlformats.org/officeDocument/2006/relationships/image" Target="../media/image2.jpeg"/><Relationship Id="rId21" Type="http://schemas.openxmlformats.org/officeDocument/2006/relationships/image" Target="../media/image14.png"/><Relationship Id="rId7" Type="http://schemas.openxmlformats.org/officeDocument/2006/relationships/diagramQuickStyle" Target="../diagrams/quickStyle1.xml"/><Relationship Id="rId12" Type="http://schemas.openxmlformats.org/officeDocument/2006/relationships/image" Target="../media/image6.png"/><Relationship Id="rId17" Type="http://schemas.openxmlformats.org/officeDocument/2006/relationships/image" Target="../media/image10.jpeg"/><Relationship Id="rId25" Type="http://schemas.microsoft.com/office/2007/relationships/hdphoto" Target="../media/hdphoto2.wdp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9.jpeg"/><Relationship Id="rId20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11" Type="http://schemas.openxmlformats.org/officeDocument/2006/relationships/image" Target="../media/image5.png"/><Relationship Id="rId24" Type="http://schemas.openxmlformats.org/officeDocument/2006/relationships/image" Target="../media/image17.png"/><Relationship Id="rId5" Type="http://schemas.openxmlformats.org/officeDocument/2006/relationships/diagramData" Target="../diagrams/data1.xml"/><Relationship Id="rId15" Type="http://schemas.microsoft.com/office/2007/relationships/hdphoto" Target="../media/hdphoto1.wdp"/><Relationship Id="rId23" Type="http://schemas.openxmlformats.org/officeDocument/2006/relationships/image" Target="../media/image16.png"/><Relationship Id="rId10" Type="http://schemas.openxmlformats.org/officeDocument/2006/relationships/image" Target="../media/image4.jpeg"/><Relationship Id="rId19" Type="http://schemas.openxmlformats.org/officeDocument/2006/relationships/image" Target="../media/image12.jpeg"/><Relationship Id="rId4" Type="http://schemas.openxmlformats.org/officeDocument/2006/relationships/image" Target="../media/image3.png"/><Relationship Id="rId9" Type="http://schemas.microsoft.com/office/2007/relationships/diagramDrawing" Target="../diagrams/drawing1.xml"/><Relationship Id="rId14" Type="http://schemas.openxmlformats.org/officeDocument/2006/relationships/image" Target="../media/image8.png"/><Relationship Id="rId22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gif"/><Relationship Id="rId13" Type="http://schemas.openxmlformats.org/officeDocument/2006/relationships/image" Target="../media/image24.jpeg"/><Relationship Id="rId3" Type="http://schemas.openxmlformats.org/officeDocument/2006/relationships/image" Target="../media/image2.jpeg"/><Relationship Id="rId7" Type="http://schemas.openxmlformats.org/officeDocument/2006/relationships/image" Target="../media/image20.jpeg"/><Relationship Id="rId12" Type="http://schemas.microsoft.com/office/2007/relationships/hdphoto" Target="../media/hdphoto2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11" Type="http://schemas.openxmlformats.org/officeDocument/2006/relationships/image" Target="../media/image17.png"/><Relationship Id="rId5" Type="http://schemas.openxmlformats.org/officeDocument/2006/relationships/image" Target="../media/image19.png"/><Relationship Id="rId10" Type="http://schemas.openxmlformats.org/officeDocument/2006/relationships/image" Target="../media/image23.png"/><Relationship Id="rId4" Type="http://schemas.openxmlformats.org/officeDocument/2006/relationships/image" Target="../media/image18.png"/><Relationship Id="rId9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alphaModFix amt="1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1097F05-2EF3-4224-24F5-BF901F686B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C9B9DC-83D7-D20D-495A-6C7C55B32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670205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B9C98ED7-4D00-8EC9-5872-97809307EA54}"/>
              </a:ext>
            </a:extLst>
          </p:cNvPr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-72256" y="-38160"/>
            <a:ext cx="10297144" cy="1334160"/>
          </a:xfrm>
          <a:prstGeom prst="rect">
            <a:avLst/>
          </a:prstGeom>
          <a:ln>
            <a:noFill/>
          </a:ln>
        </p:spPr>
      </p:pic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037EDB5B-3253-4DD3-322A-192B49DADA5B}"/>
              </a:ext>
            </a:extLst>
          </p:cNvPr>
          <p:cNvGraphicFramePr/>
          <p:nvPr/>
        </p:nvGraphicFramePr>
        <p:xfrm>
          <a:off x="1079872" y="1635480"/>
          <a:ext cx="7992888" cy="55287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9" name="TextShape 1">
            <a:extLst>
              <a:ext uri="{FF2B5EF4-FFF2-40B4-BE49-F238E27FC236}">
                <a16:creationId xmlns:a16="http://schemas.microsoft.com/office/drawing/2014/main" id="{2BA0CAAC-8187-A8E3-C4E2-18D514BD44D5}"/>
              </a:ext>
            </a:extLst>
          </p:cNvPr>
          <p:cNvSpPr txBox="1"/>
          <p:nvPr/>
        </p:nvSpPr>
        <p:spPr>
          <a:xfrm>
            <a:off x="504360" y="-3816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cs-CZ" sz="3600" b="1" dirty="0">
                <a:solidFill>
                  <a:srgbClr val="FFFFFF"/>
                </a:solidFill>
                <a:latin typeface="Roboto Slab"/>
              </a:rPr>
              <a:t>Skupina </a:t>
            </a:r>
            <a:r>
              <a:rPr lang="cs-CZ" sz="3600" b="1" dirty="0">
                <a:solidFill>
                  <a:srgbClr val="FF4D00"/>
                </a:solidFill>
                <a:latin typeface="Roboto Slab"/>
              </a:rPr>
              <a:t>výroby a testování tenkých vrstev</a:t>
            </a:r>
            <a:r>
              <a:rPr lang="cs-CZ" sz="3600" b="1" dirty="0">
                <a:solidFill>
                  <a:srgbClr val="FFFFFF"/>
                </a:solidFill>
                <a:latin typeface="Roboto Slab"/>
              </a:rPr>
              <a:t> </a:t>
            </a:r>
          </a:p>
        </p:txBody>
      </p:sp>
      <p:pic>
        <p:nvPicPr>
          <p:cNvPr id="19" name="Obrázek 18">
            <a:extLst>
              <a:ext uri="{FF2B5EF4-FFF2-40B4-BE49-F238E27FC236}">
                <a16:creationId xmlns:a16="http://schemas.microsoft.com/office/drawing/2014/main" id="{49DEC651-C623-69A6-958B-D982D8FD8342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83396" y="1324580"/>
            <a:ext cx="3835314" cy="2080294"/>
          </a:xfrm>
          <a:prstGeom prst="rect">
            <a:avLst/>
          </a:prstGeom>
        </p:spPr>
      </p:pic>
      <p:pic>
        <p:nvPicPr>
          <p:cNvPr id="21" name="Obrázek 20" descr="Obsah obrázku Barevnost, snímek obrazovky, nachový, umění&#10;&#10;Popis byl vytvořen automaticky">
            <a:extLst>
              <a:ext uri="{FF2B5EF4-FFF2-40B4-BE49-F238E27FC236}">
                <a16:creationId xmlns:a16="http://schemas.microsoft.com/office/drawing/2014/main" id="{BBBF7251-182A-C25C-0F16-8039495E4F85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45630" y="3433454"/>
            <a:ext cx="2573079" cy="1858551"/>
          </a:xfrm>
          <a:prstGeom prst="rect">
            <a:avLst/>
          </a:prstGeom>
        </p:spPr>
      </p:pic>
      <p:pic>
        <p:nvPicPr>
          <p:cNvPr id="3" name="Picture 8" descr="Calendar&#10;&#10;Description automatically generated with low confidence">
            <a:extLst>
              <a:ext uri="{FF2B5EF4-FFF2-40B4-BE49-F238E27FC236}">
                <a16:creationId xmlns:a16="http://schemas.microsoft.com/office/drawing/2014/main" id="{B6B03307-72EB-0CDF-33C9-1FBDA3D0AA0B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467" y="1324580"/>
            <a:ext cx="2880071" cy="4189432"/>
          </a:xfrm>
          <a:prstGeom prst="rect">
            <a:avLst/>
          </a:prstGeom>
        </p:spPr>
      </p:pic>
      <p:pic>
        <p:nvPicPr>
          <p:cNvPr id="6" name="Obrázek 5" descr="Obsah obrázku text, snímek obrazovky, řada/pruh, Paralelní&#10;&#10;Popis byl vytvořen automaticky">
            <a:extLst>
              <a:ext uri="{FF2B5EF4-FFF2-40B4-BE49-F238E27FC236}">
                <a16:creationId xmlns:a16="http://schemas.microsoft.com/office/drawing/2014/main" id="{007F9F65-1B45-FC4F-F8AD-9D15EE7CF9EC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98" y="5892585"/>
            <a:ext cx="3949002" cy="1582527"/>
          </a:xfrm>
          <a:prstGeom prst="rect">
            <a:avLst/>
          </a:prstGeom>
        </p:spPr>
      </p:pic>
      <p:pic>
        <p:nvPicPr>
          <p:cNvPr id="7" name="Obrázek 6" descr="Obsah obrázku stroj/přístroj, interiér, Vědecký přístroj, Lékařské vybavení&#10;&#10;Popis byl vytvořen automaticky">
            <a:extLst>
              <a:ext uri="{FF2B5EF4-FFF2-40B4-BE49-F238E27FC236}">
                <a16:creationId xmlns:a16="http://schemas.microsoft.com/office/drawing/2014/main" id="{C063B6E1-60F5-2625-3902-C3BC1333C476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7356" y="3124491"/>
            <a:ext cx="2880071" cy="4320106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B808875A-4F16-1D5C-1B33-FC297CF03E55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3922" y="1357847"/>
            <a:ext cx="2951874" cy="2213905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A2157301-F485-7453-8F77-966AA84B9F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771" y="5003973"/>
            <a:ext cx="3047341" cy="2437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75EEA73E-14AC-B02E-31F1-39E3304387F6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1062" b="50671"/>
          <a:stretch/>
        </p:blipFill>
        <p:spPr>
          <a:xfrm>
            <a:off x="83198" y="1331565"/>
            <a:ext cx="4129887" cy="2240187"/>
          </a:xfrm>
          <a:prstGeom prst="rect">
            <a:avLst/>
          </a:prstGeom>
        </p:spPr>
      </p:pic>
      <p:pic>
        <p:nvPicPr>
          <p:cNvPr id="1028" name="Picture 4" descr="Crystalline and Amorphous Solids – PhysicsOpenLab">
            <a:extLst>
              <a:ext uri="{FF2B5EF4-FFF2-40B4-BE49-F238E27FC236}">
                <a16:creationId xmlns:a16="http://schemas.microsoft.com/office/drawing/2014/main" id="{7F6BB9C2-8FBF-AB60-C158-7354004EDC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771" y="4840683"/>
            <a:ext cx="3418752" cy="2647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2376C3D1-A83B-EB12-CAEC-20A5FDE959B4}"/>
              </a:ext>
            </a:extLst>
          </p:cNvPr>
          <p:cNvPicPr>
            <a:picLocks noChangeAspect="1"/>
          </p:cNvPicPr>
          <p:nvPr/>
        </p:nvPicPr>
        <p:blipFill rotWithShape="1"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93153" y="1311005"/>
            <a:ext cx="3325555" cy="2385720"/>
          </a:xfrm>
          <a:prstGeom prst="rect">
            <a:avLst/>
          </a:prstGeom>
        </p:spPr>
      </p:pic>
      <p:pic>
        <p:nvPicPr>
          <p:cNvPr id="18" name="Obrázek 17">
            <a:extLst>
              <a:ext uri="{FF2B5EF4-FFF2-40B4-BE49-F238E27FC236}">
                <a16:creationId xmlns:a16="http://schemas.microsoft.com/office/drawing/2014/main" id="{59292CC4-F741-C9DC-AE44-FB176667EE25}"/>
              </a:ext>
            </a:extLst>
          </p:cNvPr>
          <p:cNvPicPr>
            <a:picLocks noChangeAspect="1"/>
          </p:cNvPicPr>
          <p:nvPr/>
        </p:nvPicPr>
        <p:blipFill rotWithShape="1"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780" y="1318951"/>
            <a:ext cx="3075332" cy="2937113"/>
          </a:xfrm>
          <a:prstGeom prst="rect">
            <a:avLst/>
          </a:prstGeom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CAC7643C-4D04-B594-BE5C-5E229FBB1B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760" y="4604845"/>
            <a:ext cx="3074324" cy="2631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A GDOES technológia alkalmazása alapanyag- és rétegösszetétel vizsgálatra |  Grimas">
            <a:extLst>
              <a:ext uri="{FF2B5EF4-FFF2-40B4-BE49-F238E27FC236}">
                <a16:creationId xmlns:a16="http://schemas.microsoft.com/office/drawing/2014/main" id="{D6F7DA83-7ABA-C666-C579-F73EAECF3A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56145" y="5320585"/>
            <a:ext cx="3054863" cy="2166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 descr="Glow Discharge Optical Emission Spectrometry (GD-OES) - HORIBA">
            <a:extLst>
              <a:ext uri="{FF2B5EF4-FFF2-40B4-BE49-F238E27FC236}">
                <a16:creationId xmlns:a16="http://schemas.microsoft.com/office/drawing/2014/main" id="{DE9B6AE5-5AF3-3EA7-D2D5-9E2E937C07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8000" b="91600" l="9626" r="89840">
                        <a14:foregroundMark x1="29412" y1="11200" x2="46524" y2="8000"/>
                        <a14:foregroundMark x1="46524" y1="8000" x2="71925" y2="12000"/>
                        <a14:foregroundMark x1="45989" y1="91600" x2="46257" y2="88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41559" y="1340083"/>
            <a:ext cx="2880071" cy="1925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944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5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5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5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Graphic spid="8" grpId="1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alphaModFix amt="1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76BF881-7AB6-25A0-DE41-A217D9D329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FF07B44-DA92-427E-B55C-4B3772CD6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670205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68FC2BE7-FC51-981C-C9FE-1D5E6B1FF4D1}"/>
              </a:ext>
            </a:extLst>
          </p:cNvPr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0" y="-38160"/>
            <a:ext cx="10224888" cy="1334160"/>
          </a:xfrm>
          <a:prstGeom prst="rect">
            <a:avLst/>
          </a:prstGeom>
          <a:ln>
            <a:noFill/>
          </a:ln>
        </p:spPr>
      </p:pic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CDA3CEA6-6EBE-7633-FAE6-8F84554F8E41}"/>
              </a:ext>
            </a:extLst>
          </p:cNvPr>
          <p:cNvSpPr txBox="1">
            <a:spLocks/>
          </p:cNvSpPr>
          <p:nvPr/>
        </p:nvSpPr>
        <p:spPr bwMode="auto">
          <a:xfrm>
            <a:off x="158564" y="1475581"/>
            <a:ext cx="8914196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cs-CZ" i="1" dirty="0">
                <a:latin typeface="Calibri" pitchFamily="34" charset="0"/>
                <a:cs typeface="Calibri" pitchFamily="34" charset="0"/>
              </a:rPr>
              <a:t>Založené na experimentech s přístroji a vyhodnocení</a:t>
            </a:r>
          </a:p>
          <a:p>
            <a:pPr>
              <a:defRPr/>
            </a:pPr>
            <a:r>
              <a:rPr lang="cs-CZ" sz="2800" dirty="0">
                <a:latin typeface="Calibri" pitchFamily="34" charset="0"/>
                <a:cs typeface="Calibri" pitchFamily="34" charset="0"/>
              </a:rPr>
              <a:t>Mikroskopická charakterizace tenkých vrstev a objemových vzorků</a:t>
            </a:r>
          </a:p>
          <a:p>
            <a:pPr lvl="1">
              <a:defRPr/>
            </a:pPr>
            <a:r>
              <a:rPr lang="cs-CZ" sz="2400" dirty="0">
                <a:latin typeface="Calibri" pitchFamily="34" charset="0"/>
                <a:cs typeface="Calibri" pitchFamily="34" charset="0"/>
              </a:rPr>
              <a:t>Konfokální mikroskop </a:t>
            </a:r>
            <a:r>
              <a:rPr lang="cs-CZ" sz="2400" dirty="0" err="1">
                <a:latin typeface="Calibri" pitchFamily="34" charset="0"/>
                <a:cs typeface="Calibri" pitchFamily="34" charset="0"/>
              </a:rPr>
              <a:t>Olympus</a:t>
            </a:r>
            <a:r>
              <a:rPr lang="cs-CZ" sz="2400" dirty="0">
                <a:latin typeface="Calibri" pitchFamily="34" charset="0"/>
                <a:cs typeface="Calibri" pitchFamily="34" charset="0"/>
              </a:rPr>
              <a:t> LEXT </a:t>
            </a:r>
          </a:p>
          <a:p>
            <a:pPr>
              <a:defRPr/>
            </a:pPr>
            <a:endParaRPr lang="cs-CZ" sz="1200" dirty="0">
              <a:latin typeface="Calibri" pitchFamily="34" charset="0"/>
              <a:cs typeface="Calibri" pitchFamily="34" charset="0"/>
            </a:endParaRPr>
          </a:p>
          <a:p>
            <a:pPr>
              <a:defRPr/>
            </a:pPr>
            <a:r>
              <a:rPr lang="cs-CZ" sz="2800" dirty="0">
                <a:latin typeface="Calibri" pitchFamily="34" charset="0"/>
                <a:cs typeface="Calibri" pitchFamily="34" charset="0"/>
              </a:rPr>
              <a:t>Měření mechanických a tribologických vlastností tenkých vrstev</a:t>
            </a:r>
          </a:p>
          <a:p>
            <a:pPr lvl="1">
              <a:defRPr/>
            </a:pPr>
            <a:r>
              <a:rPr lang="cs-CZ" sz="2400" dirty="0" err="1">
                <a:latin typeface="Calibri" pitchFamily="34" charset="0"/>
                <a:cs typeface="Calibri" pitchFamily="34" charset="0"/>
              </a:rPr>
              <a:t>Nanotest</a:t>
            </a:r>
            <a:r>
              <a:rPr lang="cs-CZ" sz="2400" dirty="0">
                <a:latin typeface="Calibri" pitchFamily="34" charset="0"/>
                <a:cs typeface="Calibri" pitchFamily="34" charset="0"/>
              </a:rPr>
              <a:t> NTX</a:t>
            </a:r>
          </a:p>
          <a:p>
            <a:pPr>
              <a:defRPr/>
            </a:pPr>
            <a:endParaRPr lang="cs-CZ" sz="1100" dirty="0">
              <a:latin typeface="Calibri" pitchFamily="34" charset="0"/>
              <a:cs typeface="Calibri" pitchFamily="34" charset="0"/>
            </a:endParaRPr>
          </a:p>
          <a:p>
            <a:pPr>
              <a:defRPr/>
            </a:pPr>
            <a:r>
              <a:rPr lang="cs-CZ" sz="2800" dirty="0">
                <a:latin typeface="Calibri" pitchFamily="34" charset="0"/>
                <a:cs typeface="Calibri" pitchFamily="34" charset="0"/>
              </a:rPr>
              <a:t>Měření prvkového složení</a:t>
            </a:r>
          </a:p>
          <a:p>
            <a:pPr lvl="1">
              <a:defRPr/>
            </a:pPr>
            <a:r>
              <a:rPr lang="cs-CZ" sz="2400" dirty="0">
                <a:latin typeface="Calibri" pitchFamily="34" charset="0"/>
                <a:cs typeface="Calibri" pitchFamily="34" charset="0"/>
              </a:rPr>
              <a:t>GDOES spektroskopie </a:t>
            </a:r>
          </a:p>
          <a:p>
            <a:pPr>
              <a:defRPr/>
            </a:pPr>
            <a:endParaRPr lang="cs-CZ" sz="1200" dirty="0">
              <a:latin typeface="Calibri" pitchFamily="34" charset="0"/>
              <a:cs typeface="Calibri" pitchFamily="34" charset="0"/>
            </a:endParaRPr>
          </a:p>
          <a:p>
            <a:pPr>
              <a:defRPr/>
            </a:pPr>
            <a:r>
              <a:rPr lang="cs-CZ" sz="2800" dirty="0">
                <a:latin typeface="Calibri" pitchFamily="34" charset="0"/>
                <a:cs typeface="Calibri" pitchFamily="34" charset="0"/>
              </a:rPr>
              <a:t>Depozice tenkých vrstev</a:t>
            </a:r>
          </a:p>
          <a:p>
            <a:pPr lvl="1">
              <a:defRPr/>
            </a:pPr>
            <a:r>
              <a:rPr lang="cs-CZ" sz="2400" dirty="0">
                <a:latin typeface="Calibri" pitchFamily="34" charset="0"/>
                <a:cs typeface="Calibri" pitchFamily="34" charset="0"/>
              </a:rPr>
              <a:t>Magnetronové naprašování</a:t>
            </a:r>
          </a:p>
          <a:p>
            <a:pPr marL="0" indent="0">
              <a:buFont typeface="Arial" charset="0"/>
              <a:buNone/>
              <a:defRPr/>
            </a:pPr>
            <a:endParaRPr lang="cs-CZ" sz="2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TextShape 1">
            <a:extLst>
              <a:ext uri="{FF2B5EF4-FFF2-40B4-BE49-F238E27FC236}">
                <a16:creationId xmlns:a16="http://schemas.microsoft.com/office/drawing/2014/main" id="{DEA5B34F-6731-00EC-0D86-7F42DD812C9C}"/>
              </a:ext>
            </a:extLst>
          </p:cNvPr>
          <p:cNvSpPr txBox="1"/>
          <p:nvPr/>
        </p:nvSpPr>
        <p:spPr>
          <a:xfrm>
            <a:off x="504360" y="-3816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cs-CZ" sz="3600" b="1" dirty="0">
                <a:solidFill>
                  <a:srgbClr val="FF4D00"/>
                </a:solidFill>
                <a:latin typeface="Roboto Slab"/>
              </a:rPr>
              <a:t>Bakalářské</a:t>
            </a:r>
            <a:r>
              <a:rPr lang="cs-CZ" sz="3600" b="1" dirty="0">
                <a:solidFill>
                  <a:srgbClr val="FFFFFF"/>
                </a:solidFill>
                <a:latin typeface="Roboto Slab"/>
              </a:rPr>
              <a:t> a </a:t>
            </a:r>
            <a:r>
              <a:rPr lang="cs-CZ" sz="3600" b="1" dirty="0">
                <a:solidFill>
                  <a:srgbClr val="FF4D00"/>
                </a:solidFill>
                <a:latin typeface="Roboto Slab"/>
              </a:rPr>
              <a:t>diplomové</a:t>
            </a:r>
            <a:r>
              <a:rPr lang="cs-CZ" sz="3600" b="1" dirty="0">
                <a:solidFill>
                  <a:srgbClr val="FFFFFF"/>
                </a:solidFill>
                <a:latin typeface="Roboto Slab"/>
              </a:rPr>
              <a:t> práce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427FC152-EF1E-8E09-6074-F1598B6CAD3D}"/>
              </a:ext>
            </a:extLst>
          </p:cNvPr>
          <p:cNvSpPr/>
          <p:nvPr/>
        </p:nvSpPr>
        <p:spPr>
          <a:xfrm>
            <a:off x="-7346543" y="3347789"/>
            <a:ext cx="6720417" cy="4480278"/>
          </a:xfrm>
          <a:prstGeom prst="rect">
            <a:avLst/>
          </a:prstGeom>
        </p:spPr>
        <p:txBody>
          <a:bodyPr/>
          <a:lstStyle/>
          <a:p>
            <a:pPr lvl="0">
              <a:buChar char="•"/>
            </a:pPr>
            <a:endParaRPr lang="cs-CZ"/>
          </a:p>
          <a:p>
            <a:pPr lvl="0">
              <a:buChar char="•"/>
            </a:pPr>
            <a:endParaRPr lang="cs-CZ"/>
          </a:p>
          <a:p>
            <a:pPr lvl="0">
              <a:buChar char="•"/>
            </a:pPr>
            <a:endParaRPr lang="cs-CZ"/>
          </a:p>
          <a:p>
            <a:pPr lvl="0">
              <a:buChar char="•"/>
            </a:pPr>
            <a:endParaRPr lang="cs-CZ"/>
          </a:p>
        </p:txBody>
      </p:sp>
      <p:pic>
        <p:nvPicPr>
          <p:cNvPr id="2050" name="Picture 2" descr="OLS5100 | Olympus IMS">
            <a:extLst>
              <a:ext uri="{FF2B5EF4-FFF2-40B4-BE49-F238E27FC236}">
                <a16:creationId xmlns:a16="http://schemas.microsoft.com/office/drawing/2014/main" id="{DBF1D7F3-E5EF-0DA3-53A6-FDB316DD29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473" b="98901" l="1977" r="100000">
                        <a14:foregroundMark x1="21252" y1="18407" x2="19605" y2="38462"/>
                        <a14:foregroundMark x1="5931" y1="20330" x2="25371" y2="29396"/>
                        <a14:foregroundMark x1="25371" y1="29396" x2="20758" y2="38187"/>
                        <a14:foregroundMark x1="20758" y1="38187" x2="14498" y2="37363"/>
                        <a14:foregroundMark x1="14498" y1="37363" x2="14498" y2="37363"/>
                        <a14:foregroundMark x1="23064" y1="7418" x2="27018" y2="14011"/>
                        <a14:foregroundMark x1="27018" y1="14011" x2="23064" y2="49725"/>
                        <a14:foregroundMark x1="23064" y1="49725" x2="5272" y2="68956"/>
                        <a14:foregroundMark x1="5272" y1="68956" x2="11532" y2="17582"/>
                        <a14:foregroundMark x1="11532" y1="17582" x2="8567" y2="33791"/>
                        <a14:foregroundMark x1="8567" y1="33791" x2="13180" y2="37088"/>
                        <a14:foregroundMark x1="13180" y1="37088" x2="3130" y2="45604"/>
                        <a14:foregroundMark x1="3130" y1="45604" x2="1977" y2="42033"/>
                        <a14:foregroundMark x1="24217" y1="2747" x2="51565" y2="14560"/>
                        <a14:foregroundMark x1="67051" y1="14835" x2="75618" y2="20604"/>
                        <a14:foregroundMark x1="89621" y1="20604" x2="99835" y2="23626"/>
                        <a14:foregroundMark x1="99835" y1="76923" x2="99835" y2="76923"/>
                        <a14:foregroundMark x1="99671" y1="77198" x2="67710" y2="89560"/>
                        <a14:foregroundMark x1="67710" y1="89835" x2="62273" y2="82967"/>
                        <a14:foregroundMark x1="62273" y1="82967" x2="55354" y2="84341"/>
                        <a14:foregroundMark x1="55354" y1="84341" x2="52059" y2="76923"/>
                        <a14:foregroundMark x1="52059" y1="76923" x2="51236" y2="63462"/>
                        <a14:foregroundMark x1="51236" y1="63462" x2="51730" y2="61813"/>
                        <a14:foregroundMark x1="90610" y1="19505" x2="58155" y2="18407"/>
                        <a14:foregroundMark x1="64745" y1="16758" x2="51071" y2="14560"/>
                        <a14:foregroundMark x1="71170" y1="90385" x2="74300" y2="98901"/>
                        <a14:foregroundMark x1="46458" y1="92033" x2="32290" y2="96154"/>
                        <a14:foregroundMark x1="39044" y1="90110" x2="18451" y2="98901"/>
                        <a14:foregroundMark x1="20099" y1="94505" x2="17957" y2="65934"/>
                        <a14:foregroundMark x1="17957" y1="65934" x2="13509" y2="86538"/>
                        <a14:foregroundMark x1="13509" y1="86538" x2="6919" y2="71154"/>
                        <a14:foregroundMark x1="6919" y1="71154" x2="6590" y2="82418"/>
                        <a14:foregroundMark x1="27677" y1="57418" x2="35750" y2="71154"/>
                        <a14:foregroundMark x1="35750" y1="71154" x2="30807" y2="79396"/>
                        <a14:foregroundMark x1="30807" y1="79396" x2="27183" y2="73077"/>
                        <a14:foregroundMark x1="27183" y1="73077" x2="25041" y2="74725"/>
                        <a14:foregroundMark x1="72158" y1="17857" x2="77430" y2="19780"/>
                        <a14:foregroundMark x1="74794" y1="17857" x2="77265" y2="18132"/>
                        <a14:backgroundMark x1="46293" y1="60440" x2="46293" y2="6044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7560591" y="1930956"/>
            <a:ext cx="2520033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Nanoindentation - In-Situ SEM Material Testing">
            <a:extLst>
              <a:ext uri="{FF2B5EF4-FFF2-40B4-BE49-F238E27FC236}">
                <a16:creationId xmlns:a16="http://schemas.microsoft.com/office/drawing/2014/main" id="{7E699558-6AD0-D323-201C-EF6A33F31D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2094298" y="2987749"/>
            <a:ext cx="2294192" cy="1322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Mapping | Ultra High Speed | Surface Characterization">
            <a:extLst>
              <a:ext uri="{FF2B5EF4-FFF2-40B4-BE49-F238E27FC236}">
                <a16:creationId xmlns:a16="http://schemas.microsoft.com/office/drawing/2014/main" id="{972D66E8-145A-0101-5F99-B9D3537229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47231" y="4271469"/>
            <a:ext cx="1232294" cy="927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>
            <a:extLst>
              <a:ext uri="{FF2B5EF4-FFF2-40B4-BE49-F238E27FC236}">
                <a16:creationId xmlns:a16="http://schemas.microsoft.com/office/drawing/2014/main" id="{6C9DD071-3367-B923-7AF0-D7A2228EC0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04570" y="4173327"/>
            <a:ext cx="1839068" cy="1297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GDOES - MATCA">
            <a:extLst>
              <a:ext uri="{FF2B5EF4-FFF2-40B4-BE49-F238E27FC236}">
                <a16:creationId xmlns:a16="http://schemas.microsoft.com/office/drawing/2014/main" id="{8A854847-37D1-02BF-3172-58FA48A905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42850" y="5404234"/>
            <a:ext cx="1492052" cy="2131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Glow Discharge Optical Emission Spectrometry (GD-OES) - HORIBA">
            <a:extLst>
              <a:ext uri="{FF2B5EF4-FFF2-40B4-BE49-F238E27FC236}">
                <a16:creationId xmlns:a16="http://schemas.microsoft.com/office/drawing/2014/main" id="{5313F15E-F651-8E8E-FFF3-80E2C1DE71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8000" b="91600" l="9626" r="89840">
                        <a14:foregroundMark x1="29412" y1="11200" x2="46524" y2="8000"/>
                        <a14:foregroundMark x1="46524" y1="8000" x2="71925" y2="12000"/>
                        <a14:foregroundMark x1="45989" y1="91600" x2="46257" y2="88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04408" y="5942845"/>
            <a:ext cx="2294004" cy="153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Může jít o obrázek uvnitř">
            <a:extLst>
              <a:ext uri="{FF2B5EF4-FFF2-40B4-BE49-F238E27FC236}">
                <a16:creationId xmlns:a16="http://schemas.microsoft.com/office/drawing/2014/main" id="{C3B5289A-4A01-DAFD-E104-4BBA8C3012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920632" y="4203743"/>
            <a:ext cx="2060882" cy="3272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3021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5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5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5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1001</TotalTime>
  <Words>130</Words>
  <Application>Microsoft Macintosh PowerPoint</Application>
  <PresentationFormat>Vlastní</PresentationFormat>
  <Paragraphs>31</Paragraphs>
  <Slides>2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</vt:i4>
      </vt:variant>
    </vt:vector>
  </HeadingPairs>
  <TitlesOfParts>
    <vt:vector size="8" baseType="lpstr">
      <vt:lpstr>Arial</vt:lpstr>
      <vt:lpstr>Calibri</vt:lpstr>
      <vt:lpstr>Roboto Slab</vt:lpstr>
      <vt:lpstr>StarSymbol</vt:lpstr>
      <vt:lpstr>Times New Roman</vt:lpstr>
      <vt:lpstr>Office Theme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JaRon</dc:creator>
  <cp:lastModifiedBy>Ondřej Haderka</cp:lastModifiedBy>
  <cp:revision>91</cp:revision>
  <dcterms:modified xsi:type="dcterms:W3CDTF">2024-05-06T07:44:32Z</dcterms:modified>
</cp:coreProperties>
</file>